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jpeg"/>
  <Override PartName="/ppt/notesSlides/notesSlide1.xml" ContentType="application/vnd.openxmlformats-officedocument.presentationml.notesSlide+xml"/>
  <Override PartName="/ppt/media/image24.JPG" ContentType="image/jpeg"/>
  <Override PartName="/ppt/media/image31.JPG" ContentType="image/jpeg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36"/>
  </p:notesMasterIdLst>
  <p:sldIdLst>
    <p:sldId id="256" r:id="rId5"/>
    <p:sldId id="259" r:id="rId6"/>
    <p:sldId id="260" r:id="rId7"/>
    <p:sldId id="308" r:id="rId8"/>
    <p:sldId id="309" r:id="rId9"/>
    <p:sldId id="261" r:id="rId10"/>
    <p:sldId id="262" r:id="rId11"/>
    <p:sldId id="303" r:id="rId12"/>
    <p:sldId id="264" r:id="rId13"/>
    <p:sldId id="301" r:id="rId14"/>
    <p:sldId id="265" r:id="rId15"/>
    <p:sldId id="266" r:id="rId16"/>
    <p:sldId id="267" r:id="rId17"/>
    <p:sldId id="269" r:id="rId18"/>
    <p:sldId id="284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6" r:id="rId29"/>
    <p:sldId id="287" r:id="rId30"/>
    <p:sldId id="300" r:id="rId31"/>
    <p:sldId id="290" r:id="rId32"/>
    <p:sldId id="294" r:id="rId33"/>
    <p:sldId id="307" r:id="rId34"/>
    <p:sldId id="299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AB3A-D6C7-4831-BF48-62051675282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D72CE-AA3F-42A3-9B6C-BEE326E8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72CE-AA3F-42A3-9B6C-BEE326E8D1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8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5333-621F-4EF9-A26A-9DB365FC71E3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A6A6A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86E2-5BC5-4944-BFED-BF898B8380C2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A6A6A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1190" y="1543793"/>
            <a:ext cx="5289550" cy="3827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6BA8-4688-49E0-A619-58FF758E55BF}" type="datetime1">
              <a:rPr lang="en-US" smtClean="0"/>
              <a:t>10/5/2022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A6A6A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2A77-B65E-49CC-85BA-B14FF807BCF2}" type="datetime1">
              <a:rPr lang="en-US" smtClean="0"/>
              <a:t>10/5/2022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3677-83D1-472A-A0E9-E8EB9D26086D}" type="datetime1">
              <a:rPr lang="en-US" smtClean="0"/>
              <a:t>10/5/2022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405" y="169787"/>
            <a:ext cx="1020718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A6A6A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6556" y="1557869"/>
            <a:ext cx="5135245" cy="431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AE09E-EBD2-4405-A58F-5A2D5AC68A08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623" y="0"/>
            <a:ext cx="7780811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2170">
              <a:lnSpc>
                <a:spcPct val="100000"/>
              </a:lnSpc>
              <a:spcBef>
                <a:spcPts val="100"/>
              </a:spcBef>
            </a:pPr>
            <a:r>
              <a:t>Design,</a:t>
            </a:r>
            <a:r>
              <a:rPr spc="-45"/>
              <a:t> </a:t>
            </a:r>
            <a:r>
              <a:t>Build,</a:t>
            </a:r>
            <a:r>
              <a:rPr spc="-45"/>
              <a:t> </a:t>
            </a:r>
            <a:r>
              <a:rPr spc="-35"/>
              <a:t>Fly,</a:t>
            </a:r>
            <a:r>
              <a:rPr spc="-20"/>
              <a:t> </a:t>
            </a:r>
            <a:r>
              <a:rPr spc="-10"/>
              <a:t>Sustain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C16A-FE03-4AC4-0310-2556ABE074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9479C0B8-4B65-F5DD-E1E2-2EFB33BC49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5D0AC6CB-9650-30E8-CE46-58D8D0175A02}"/>
              </a:ext>
            </a:extLst>
          </p:cNvPr>
          <p:cNvSpPr>
            <a:spLocks noGrp="1"/>
          </p:cNvSpPr>
          <p:nvPr/>
        </p:nvSpPr>
        <p:spPr>
          <a:xfrm>
            <a:off x="448879" y="182880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38EC317-717A-7734-50E3-EE5BF5597AEF}"/>
              </a:ext>
            </a:extLst>
          </p:cNvPr>
          <p:cNvSpPr txBox="1"/>
          <p:nvPr/>
        </p:nvSpPr>
        <p:spPr>
          <a:xfrm>
            <a:off x="97857" y="1365389"/>
            <a:ext cx="321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Table Header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6ECDCD4-1F88-0192-528B-73C9161DC65F}"/>
              </a:ext>
            </a:extLst>
          </p:cNvPr>
          <p:cNvSpPr txBox="1"/>
          <p:nvPr/>
        </p:nvSpPr>
        <p:spPr>
          <a:xfrm>
            <a:off x="3118139" y="1367275"/>
            <a:ext cx="3214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Table Header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2891474-9B66-AA61-0A03-A477645BC461}"/>
              </a:ext>
            </a:extLst>
          </p:cNvPr>
          <p:cNvSpPr txBox="1"/>
          <p:nvPr/>
        </p:nvSpPr>
        <p:spPr>
          <a:xfrm>
            <a:off x="6416772" y="1362932"/>
            <a:ext cx="265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Table Header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B92FF5-784E-118E-607C-7E38EC80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00" y="1227875"/>
            <a:ext cx="2657836" cy="21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3A658DF-2A07-700F-9B63-93E13003A576}"/>
              </a:ext>
            </a:extLst>
          </p:cNvPr>
          <p:cNvSpPr>
            <a:spLocks noGrp="1"/>
          </p:cNvSpPr>
          <p:nvPr/>
        </p:nvSpPr>
        <p:spPr>
          <a:xfrm>
            <a:off x="239545" y="2176996"/>
            <a:ext cx="2732796" cy="222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 Text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E8ADF005-F5FE-FA97-C980-52B1B697A1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52DE18-9F9C-EBE8-4BFC-8B201B4737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9CEA70A-A013-C834-FCA7-98D0964302EB}"/>
              </a:ext>
            </a:extLst>
          </p:cNvPr>
          <p:cNvSpPr>
            <a:spLocks noGrp="1"/>
          </p:cNvSpPr>
          <p:nvPr/>
        </p:nvSpPr>
        <p:spPr>
          <a:xfrm>
            <a:off x="3210804" y="2204357"/>
            <a:ext cx="2732796" cy="222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0120514-9ADE-F2B8-9EE8-DBF09A5A995F}"/>
              </a:ext>
            </a:extLst>
          </p:cNvPr>
          <p:cNvSpPr>
            <a:spLocks noGrp="1"/>
          </p:cNvSpPr>
          <p:nvPr/>
        </p:nvSpPr>
        <p:spPr>
          <a:xfrm>
            <a:off x="6606981" y="2207307"/>
            <a:ext cx="2732796" cy="222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 Text</a:t>
            </a:r>
          </a:p>
        </p:txBody>
      </p:sp>
    </p:spTree>
    <p:extLst>
      <p:ext uri="{BB962C8B-B14F-4D97-AF65-F5344CB8AC3E}">
        <p14:creationId xmlns:p14="http://schemas.microsoft.com/office/powerpoint/2010/main" val="333290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3288" y="3166871"/>
            <a:ext cx="4799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20" y="1990344"/>
            <a:ext cx="4831079" cy="1176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5CF63-77B4-A621-FD2E-13AB435A7B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0352AF-C159-EF5E-63E7-363340D2C2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E0AFA2B-827E-7D67-E6EA-511D23DFA67D}"/>
              </a:ext>
            </a:extLst>
          </p:cNvPr>
          <p:cNvSpPr>
            <a:spLocks noGrp="1"/>
          </p:cNvSpPr>
          <p:nvPr/>
        </p:nvSpPr>
        <p:spPr>
          <a:xfrm>
            <a:off x="448879" y="182880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8980738-C172-CC10-EC64-54C5708397B8}"/>
              </a:ext>
            </a:extLst>
          </p:cNvPr>
          <p:cNvSpPr txBox="1"/>
          <p:nvPr/>
        </p:nvSpPr>
        <p:spPr>
          <a:xfrm>
            <a:off x="381000" y="886968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12" name="Picture 11" descr="A picture containing sky, plane, outdoor, airplane&#10;&#10;Description automatically generated">
            <a:extLst>
              <a:ext uri="{FF2B5EF4-FFF2-40B4-BE49-F238E27FC236}">
                <a16:creationId xmlns:a16="http://schemas.microsoft.com/office/drawing/2014/main" id="{7A9A02B6-E069-6537-F7E6-D4DD83D30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99" y="1404702"/>
            <a:ext cx="5177917" cy="3749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99EE92-C86E-1A57-B241-AF5E32C6C1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B3D12A9-2BD0-EE90-E960-890C43857698}"/>
              </a:ext>
            </a:extLst>
          </p:cNvPr>
          <p:cNvSpPr>
            <a:spLocks noGrp="1"/>
          </p:cNvSpPr>
          <p:nvPr/>
        </p:nvSpPr>
        <p:spPr>
          <a:xfrm>
            <a:off x="448879" y="182880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1DC5854-1D6C-478E-67EF-3B220153DBDA}"/>
              </a:ext>
            </a:extLst>
          </p:cNvPr>
          <p:cNvSpPr txBox="1"/>
          <p:nvPr/>
        </p:nvSpPr>
        <p:spPr>
          <a:xfrm>
            <a:off x="381000" y="886968"/>
            <a:ext cx="2645004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F07C648-8543-BA8D-AFCB-2781C1F3B15A}"/>
              </a:ext>
            </a:extLst>
          </p:cNvPr>
          <p:cNvSpPr txBox="1"/>
          <p:nvPr/>
        </p:nvSpPr>
        <p:spPr>
          <a:xfrm>
            <a:off x="5004062" y="887816"/>
            <a:ext cx="3047999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5E39D13-63F1-1620-E71A-53184D800319}"/>
              </a:ext>
            </a:extLst>
          </p:cNvPr>
          <p:cNvSpPr txBox="1"/>
          <p:nvPr/>
        </p:nvSpPr>
        <p:spPr>
          <a:xfrm>
            <a:off x="8873136" y="886968"/>
            <a:ext cx="3047999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72383"/>
            <a:ext cx="12191998" cy="3785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2395" y="2672080"/>
            <a:ext cx="4396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1179" y="1508760"/>
            <a:ext cx="4831079" cy="1176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AAB69-AA6C-333F-B49D-EF82106492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11324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64391"/>
            <a:ext cx="12191999" cy="79360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15D6C3-48DD-3344-9669-EB6408BA7B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2997285-F6EF-75C2-945F-CB5EBEFA3DC0}"/>
              </a:ext>
            </a:extLst>
          </p:cNvPr>
          <p:cNvSpPr>
            <a:spLocks noGrp="1"/>
          </p:cNvSpPr>
          <p:nvPr/>
        </p:nvSpPr>
        <p:spPr>
          <a:xfrm>
            <a:off x="448879" y="1032252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3166919-C046-793C-472A-627267FADD2C}"/>
              </a:ext>
            </a:extLst>
          </p:cNvPr>
          <p:cNvSpPr txBox="1"/>
          <p:nvPr/>
        </p:nvSpPr>
        <p:spPr>
          <a:xfrm>
            <a:off x="381000" y="2084172"/>
            <a:ext cx="2645004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DE25DDC-343A-2773-C1E0-9181E832B7E2}"/>
              </a:ext>
            </a:extLst>
          </p:cNvPr>
          <p:cNvSpPr txBox="1"/>
          <p:nvPr/>
        </p:nvSpPr>
        <p:spPr>
          <a:xfrm>
            <a:off x="5004062" y="2085020"/>
            <a:ext cx="3047999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26079B8-A3C2-59C7-D0D9-24E19092413B}"/>
              </a:ext>
            </a:extLst>
          </p:cNvPr>
          <p:cNvSpPr txBox="1"/>
          <p:nvPr/>
        </p:nvSpPr>
        <p:spPr>
          <a:xfrm>
            <a:off x="8873136" y="2084172"/>
            <a:ext cx="3047999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20227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D5707-A1DC-B9BF-1D48-DC6DE3E18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9D52357-F60E-4CAF-2FF0-D2BBA9B3C6DF}"/>
              </a:ext>
            </a:extLst>
          </p:cNvPr>
          <p:cNvSpPr>
            <a:spLocks noGrp="1"/>
          </p:cNvSpPr>
          <p:nvPr/>
        </p:nvSpPr>
        <p:spPr>
          <a:xfrm>
            <a:off x="448879" y="1033272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7DA3771-CA97-C98C-F9E3-3C2FAD0942D7}"/>
              </a:ext>
            </a:extLst>
          </p:cNvPr>
          <p:cNvSpPr txBox="1"/>
          <p:nvPr/>
        </p:nvSpPr>
        <p:spPr>
          <a:xfrm>
            <a:off x="381000" y="2357549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DB76368-3069-F341-0C26-15E3D3EED0BC}"/>
              </a:ext>
            </a:extLst>
          </p:cNvPr>
          <p:cNvSpPr txBox="1"/>
          <p:nvPr/>
        </p:nvSpPr>
        <p:spPr>
          <a:xfrm>
            <a:off x="6096000" y="2357549"/>
            <a:ext cx="6095997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20227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65A2-2C8C-2532-A2C3-ED580D1541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459AF5A-7699-399A-081E-611B3D6AFBD0}"/>
              </a:ext>
            </a:extLst>
          </p:cNvPr>
          <p:cNvSpPr>
            <a:spLocks noGrp="1"/>
          </p:cNvSpPr>
          <p:nvPr/>
        </p:nvSpPr>
        <p:spPr>
          <a:xfrm>
            <a:off x="448879" y="1033272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EAD5830-4976-5E53-611E-792A5F95B5DB}"/>
              </a:ext>
            </a:extLst>
          </p:cNvPr>
          <p:cNvSpPr txBox="1"/>
          <p:nvPr/>
        </p:nvSpPr>
        <p:spPr>
          <a:xfrm>
            <a:off x="381000" y="2359152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7E4CAF5-5CF3-11BE-4F60-1BE4684B8293}"/>
              </a:ext>
            </a:extLst>
          </p:cNvPr>
          <p:cNvSpPr txBox="1"/>
          <p:nvPr/>
        </p:nvSpPr>
        <p:spPr>
          <a:xfrm>
            <a:off x="6096000" y="2359152"/>
            <a:ext cx="6095997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87167" cy="6819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5029" y="3298971"/>
            <a:ext cx="52607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9684" y="2132076"/>
            <a:ext cx="4829555" cy="1176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DF864-E2C8-C648-B7FD-E97ED63F9C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7768" y="9427"/>
            <a:ext cx="4904230" cy="68564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3EAB8-3C6D-F07A-909F-BA382A2BAC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9DD131-CB94-7A0F-7E58-09D991C1B13B}"/>
              </a:ext>
            </a:extLst>
          </p:cNvPr>
          <p:cNvSpPr>
            <a:spLocks noGrp="1"/>
          </p:cNvSpPr>
          <p:nvPr/>
        </p:nvSpPr>
        <p:spPr>
          <a:xfrm>
            <a:off x="448879" y="182880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528318F-D2A1-A56A-559B-0920D08D7426}"/>
              </a:ext>
            </a:extLst>
          </p:cNvPr>
          <p:cNvSpPr txBox="1"/>
          <p:nvPr/>
        </p:nvSpPr>
        <p:spPr>
          <a:xfrm>
            <a:off x="381000" y="886968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37856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608" y="3966971"/>
            <a:ext cx="4829555" cy="1176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2912B-A2FE-E353-4AFF-0CE105B63D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73530" y="2808718"/>
            <a:ext cx="4936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5672" y="1630679"/>
            <a:ext cx="4829555" cy="11780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B18FE-03EB-8D9E-9617-91709E4DEB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B264-BF36-3E0B-B578-61ABF2EA82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19B6691-DBD5-5BF5-FD12-B1DA042FF12E}"/>
              </a:ext>
            </a:extLst>
          </p:cNvPr>
          <p:cNvSpPr>
            <a:spLocks noGrp="1"/>
          </p:cNvSpPr>
          <p:nvPr/>
        </p:nvSpPr>
        <p:spPr>
          <a:xfrm>
            <a:off x="448879" y="182880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85F8138-25F5-02DA-05B4-7A4F9E82B48B}"/>
              </a:ext>
            </a:extLst>
          </p:cNvPr>
          <p:cNvSpPr txBox="1"/>
          <p:nvPr/>
        </p:nvSpPr>
        <p:spPr>
          <a:xfrm>
            <a:off x="381000" y="886968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8" name="Picture 7" descr="A picture containing plane, outdoor, sky, airplane&#10;&#10;Description automatically generated">
            <a:extLst>
              <a:ext uri="{FF2B5EF4-FFF2-40B4-BE49-F238E27FC236}">
                <a16:creationId xmlns:a16="http://schemas.microsoft.com/office/drawing/2014/main" id="{2D5D2198-D54E-8CEC-C6E7-5F4B49EBE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8"/>
          <a:stretch/>
        </p:blipFill>
        <p:spPr>
          <a:xfrm>
            <a:off x="4724277" y="1124712"/>
            <a:ext cx="7096248" cy="35443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8643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5271" y="4088891"/>
            <a:ext cx="5337175" cy="76367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00150" marR="5080" indent="-1188085">
              <a:lnSpc>
                <a:spcPts val="5180"/>
              </a:lnSpc>
              <a:spcBef>
                <a:spcPts val="755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0459" y="2912364"/>
            <a:ext cx="4831079" cy="1176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6C3B6-E1B5-3FFC-65BF-73980FE87A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46220"/>
            <a:ext cx="12192000" cy="2811780"/>
            <a:chOff x="0" y="4046220"/>
            <a:chExt cx="12192000" cy="2811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46220"/>
              <a:ext cx="12191998" cy="28117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0040" y="5573268"/>
              <a:ext cx="4037075" cy="1284732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AE4BB-AFD9-79B8-9239-5E5B385BAC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61C80BE-636F-E221-EA1E-40189A3033BE}"/>
              </a:ext>
            </a:extLst>
          </p:cNvPr>
          <p:cNvSpPr>
            <a:spLocks noGrp="1"/>
          </p:cNvSpPr>
          <p:nvPr/>
        </p:nvSpPr>
        <p:spPr>
          <a:xfrm>
            <a:off x="448879" y="182880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DD844BF-34F8-0214-0322-3C50A71222A3}"/>
              </a:ext>
            </a:extLst>
          </p:cNvPr>
          <p:cNvSpPr txBox="1"/>
          <p:nvPr/>
        </p:nvSpPr>
        <p:spPr>
          <a:xfrm>
            <a:off x="381000" y="886968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A9E97E8-5F9D-2929-C757-BD6F109DE8AF}"/>
              </a:ext>
            </a:extLst>
          </p:cNvPr>
          <p:cNvSpPr txBox="1"/>
          <p:nvPr/>
        </p:nvSpPr>
        <p:spPr>
          <a:xfrm>
            <a:off x="6096000" y="886968"/>
            <a:ext cx="6095997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28945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4107" y="3861683"/>
            <a:ext cx="8348980" cy="76367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2840355">
              <a:lnSpc>
                <a:spcPts val="5180"/>
              </a:lnSpc>
              <a:spcBef>
                <a:spcPts val="755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59DD64C-AE29-EF9A-17FF-9B5434FAFF6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0459" y="2685156"/>
            <a:ext cx="4831079" cy="1176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B6BD9-C960-87D8-E5C5-776E7DF2D0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3" cy="36461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" y="5275444"/>
            <a:ext cx="12185903" cy="158255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DA3F9A1-101B-F4B2-D3CA-2D38D0D2A8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6CD6FA78-94FB-0E28-E84F-B79424EF6464}"/>
              </a:ext>
            </a:extLst>
          </p:cNvPr>
          <p:cNvSpPr>
            <a:spLocks noGrp="1"/>
          </p:cNvSpPr>
          <p:nvPr/>
        </p:nvSpPr>
        <p:spPr>
          <a:xfrm>
            <a:off x="448879" y="182880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36F91A6A-25B1-9195-0859-F15F5CCD77A2}"/>
              </a:ext>
            </a:extLst>
          </p:cNvPr>
          <p:cNvSpPr txBox="1"/>
          <p:nvPr/>
        </p:nvSpPr>
        <p:spPr>
          <a:xfrm>
            <a:off x="381000" y="886968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32" name="Picture 31" descr="A couple of airplanes on a runway&#10;&#10;Description automatically generated with low confidence">
            <a:extLst>
              <a:ext uri="{FF2B5EF4-FFF2-40B4-BE49-F238E27FC236}">
                <a16:creationId xmlns:a16="http://schemas.microsoft.com/office/drawing/2014/main" id="{768E3F9E-C07B-91C6-BC6A-1393E8933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" b="20421"/>
          <a:stretch/>
        </p:blipFill>
        <p:spPr>
          <a:xfrm>
            <a:off x="5601846" y="1124584"/>
            <a:ext cx="6352788" cy="31892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7385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4305" y="2804086"/>
            <a:ext cx="2092325" cy="30072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b="0" spc="-5" dirty="0">
                <a:latin typeface="Calibri Light"/>
                <a:cs typeface="Calibri Light"/>
              </a:rPr>
              <a:t>Table Text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990" y="2840456"/>
            <a:ext cx="1700530" cy="27225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8600">
              <a:lnSpc>
                <a:spcPct val="65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b="0" spc="-5" dirty="0">
                <a:latin typeface="Calibri Light"/>
                <a:cs typeface="Calibri Light"/>
              </a:rPr>
              <a:t>Table Text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5061" y="2786506"/>
            <a:ext cx="2342515" cy="3494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b="0" spc="-10" dirty="0">
                <a:latin typeface="Calibri Light"/>
                <a:cs typeface="Calibri Light"/>
              </a:rPr>
              <a:t>Table Text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46833" y="2807087"/>
            <a:ext cx="2247900" cy="30072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b="0" spc="-10" dirty="0">
                <a:latin typeface="Calibri Light"/>
                <a:cs typeface="Calibri Light"/>
              </a:rPr>
              <a:t>Table Text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150" y="2781238"/>
            <a:ext cx="1920239" cy="30072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b="0" spc="-10" dirty="0">
                <a:latin typeface="Calibri Light"/>
                <a:cs typeface="Calibri Light"/>
              </a:rPr>
              <a:t>Table Text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21279" y="2828544"/>
            <a:ext cx="0" cy="3733165"/>
          </a:xfrm>
          <a:custGeom>
            <a:avLst/>
            <a:gdLst/>
            <a:ahLst/>
            <a:cxnLst/>
            <a:rect l="l" t="t" r="r" b="b"/>
            <a:pathLst>
              <a:path h="3733165">
                <a:moveTo>
                  <a:pt x="0" y="0"/>
                </a:moveTo>
                <a:lnTo>
                  <a:pt x="0" y="3732847"/>
                </a:lnTo>
              </a:path>
            </a:pathLst>
          </a:custGeom>
          <a:ln w="635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9179" y="2857500"/>
            <a:ext cx="0" cy="3733165"/>
          </a:xfrm>
          <a:custGeom>
            <a:avLst/>
            <a:gdLst/>
            <a:ahLst/>
            <a:cxnLst/>
            <a:rect l="l" t="t" r="r" b="b"/>
            <a:pathLst>
              <a:path h="3733165">
                <a:moveTo>
                  <a:pt x="0" y="0"/>
                </a:moveTo>
                <a:lnTo>
                  <a:pt x="0" y="3732847"/>
                </a:lnTo>
              </a:path>
            </a:pathLst>
          </a:custGeom>
          <a:ln w="635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0568" y="2802635"/>
            <a:ext cx="0" cy="3733165"/>
          </a:xfrm>
          <a:custGeom>
            <a:avLst/>
            <a:gdLst/>
            <a:ahLst/>
            <a:cxnLst/>
            <a:rect l="l" t="t" r="r" b="b"/>
            <a:pathLst>
              <a:path h="3733165">
                <a:moveTo>
                  <a:pt x="0" y="0"/>
                </a:moveTo>
                <a:lnTo>
                  <a:pt x="0" y="3732847"/>
                </a:lnTo>
              </a:path>
            </a:pathLst>
          </a:custGeom>
          <a:ln w="635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24416" y="2828544"/>
            <a:ext cx="0" cy="3733165"/>
          </a:xfrm>
          <a:custGeom>
            <a:avLst/>
            <a:gdLst/>
            <a:ahLst/>
            <a:cxnLst/>
            <a:rect l="l" t="t" r="r" b="b"/>
            <a:pathLst>
              <a:path h="3733165">
                <a:moveTo>
                  <a:pt x="0" y="0"/>
                </a:moveTo>
                <a:lnTo>
                  <a:pt x="0" y="3732847"/>
                </a:lnTo>
              </a:path>
            </a:pathLst>
          </a:custGeom>
          <a:ln w="635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D585A25-44CF-0C2F-FAF7-7C9D7BB85E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7A6DD5BC-DB52-69E5-7CAC-EFCADBC34C9B}"/>
              </a:ext>
            </a:extLst>
          </p:cNvPr>
          <p:cNvSpPr>
            <a:spLocks noGrp="1"/>
          </p:cNvSpPr>
          <p:nvPr/>
        </p:nvSpPr>
        <p:spPr>
          <a:xfrm>
            <a:off x="448879" y="1033272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610FF-E865-8D1C-E182-B5977EDD72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1F8C4C2-3B3E-3BC8-AAEC-65005C8412D7}"/>
              </a:ext>
            </a:extLst>
          </p:cNvPr>
          <p:cNvSpPr>
            <a:spLocks noGrp="1"/>
          </p:cNvSpPr>
          <p:nvPr/>
        </p:nvSpPr>
        <p:spPr>
          <a:xfrm>
            <a:off x="448879" y="1033272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  <p:pic>
        <p:nvPicPr>
          <p:cNvPr id="5" name="Picture 4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66C02449-96AF-2D26-A4FE-DD9F28DF7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0"/>
          <a:stretch/>
        </p:blipFill>
        <p:spPr>
          <a:xfrm>
            <a:off x="4901045" y="2048594"/>
            <a:ext cx="6906977" cy="35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2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48466"/>
              </p:ext>
            </p:extLst>
          </p:nvPr>
        </p:nvGraphicFramePr>
        <p:xfrm>
          <a:off x="918508" y="1921079"/>
          <a:ext cx="4601845" cy="369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Chart Header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3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377825" marR="153670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n-US" sz="1200" b="0" spc="-5" dirty="0">
                          <a:latin typeface="Calibri Light"/>
                          <a:cs typeface="Calibri Light"/>
                        </a:rPr>
                        <a:t>Chart Text</a:t>
                      </a:r>
                      <a:endParaRPr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4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Chart Header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3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377825" marR="153670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n-US" sz="1200" b="0" spc="-5" dirty="0">
                          <a:latin typeface="Calibri Light"/>
                          <a:cs typeface="Calibri Light"/>
                        </a:rPr>
                        <a:t>Chart Text</a:t>
                      </a:r>
                      <a:endParaRPr lang="en-US"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4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Chart Header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3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377825" marR="153670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n-US" sz="1200" b="0" spc="-5" dirty="0">
                          <a:latin typeface="Calibri Light"/>
                          <a:cs typeface="Calibri Light"/>
                        </a:rPr>
                        <a:t>Chart Text</a:t>
                      </a:r>
                      <a:endParaRPr lang="en-US"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41635"/>
              </p:ext>
            </p:extLst>
          </p:nvPr>
        </p:nvGraphicFramePr>
        <p:xfrm>
          <a:off x="6415657" y="2216795"/>
          <a:ext cx="5022850" cy="1727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4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Chart Header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33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43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 marR="153670" indent="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n-US" sz="1200" b="0" spc="-5" dirty="0">
                          <a:latin typeface="Calibri Light"/>
                          <a:cs typeface="Calibri Light"/>
                        </a:rPr>
                        <a:t>Chart Text</a:t>
                      </a:r>
                      <a:endParaRPr lang="en-US"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5" dirty="0">
                          <a:latin typeface="Calibri Light"/>
                          <a:cs typeface="Calibri Light"/>
                        </a:rPr>
                        <a:t>Chart Text</a:t>
                      </a:r>
                      <a:endParaRPr lang="en-US"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5" dirty="0">
                          <a:latin typeface="Calibri Light"/>
                          <a:cs typeface="Calibri Light"/>
                        </a:rPr>
                        <a:t>Chart Text</a:t>
                      </a:r>
                      <a:endParaRPr lang="en-US"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415657" y="4282821"/>
            <a:ext cx="5035550" cy="396240"/>
            <a:chOff x="6415657" y="4282821"/>
            <a:chExt cx="5035550" cy="396240"/>
          </a:xfrm>
        </p:grpSpPr>
        <p:sp>
          <p:nvSpPr>
            <p:cNvPr id="6" name="object 6"/>
            <p:cNvSpPr/>
            <p:nvPr/>
          </p:nvSpPr>
          <p:spPr>
            <a:xfrm>
              <a:off x="6422008" y="4289171"/>
              <a:ext cx="5022850" cy="370840"/>
            </a:xfrm>
            <a:custGeom>
              <a:avLst/>
              <a:gdLst/>
              <a:ahLst/>
              <a:cxnLst/>
              <a:rect l="l" t="t" r="r" b="b"/>
              <a:pathLst>
                <a:path w="5022850" h="370839">
                  <a:moveTo>
                    <a:pt x="5022811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5022811" y="370839"/>
                  </a:lnTo>
                  <a:lnTo>
                    <a:pt x="5022811" y="0"/>
                  </a:lnTo>
                  <a:close/>
                </a:path>
              </a:pathLst>
            </a:custGeom>
            <a:solidFill>
              <a:srgbClr val="243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22007" y="4282821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623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44815" y="4282821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623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15657" y="4282821"/>
              <a:ext cx="5035550" cy="12700"/>
            </a:xfrm>
            <a:custGeom>
              <a:avLst/>
              <a:gdLst/>
              <a:ahLst/>
              <a:cxnLst/>
              <a:rect l="l" t="t" r="r" b="b"/>
              <a:pathLst>
                <a:path w="5035550" h="12700">
                  <a:moveTo>
                    <a:pt x="0" y="12699"/>
                  </a:moveTo>
                  <a:lnTo>
                    <a:pt x="5035511" y="12699"/>
                  </a:lnTo>
                  <a:lnTo>
                    <a:pt x="5035511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5657" y="4660011"/>
              <a:ext cx="5035550" cy="0"/>
            </a:xfrm>
            <a:custGeom>
              <a:avLst/>
              <a:gdLst/>
              <a:ahLst/>
              <a:cxnLst/>
              <a:rect l="l" t="t" r="r" b="b"/>
              <a:pathLst>
                <a:path w="5035550">
                  <a:moveTo>
                    <a:pt x="0" y="0"/>
                  </a:moveTo>
                  <a:lnTo>
                    <a:pt x="503551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21499" y="4309998"/>
            <a:ext cx="5029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lang="en-US" sz="1400" b="1" spc="-5" dirty="0">
                <a:solidFill>
                  <a:srgbClr val="FFFFFF"/>
                </a:solidFill>
                <a:latin typeface="+mn-lt"/>
                <a:cs typeface="Calibri"/>
              </a:rPr>
              <a:t>Chart Header</a:t>
            </a:r>
            <a:endParaRPr lang="en-US" sz="14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Calibri"/>
              <a:cs typeface="Calibri"/>
            </a:endParaRPr>
          </a:p>
          <a:p>
            <a:pPr marL="377825" marR="153670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lang="en-US" sz="1200" b="0" spc="-5" dirty="0">
                <a:latin typeface="Calibri Light"/>
                <a:cs typeface="Calibri Light"/>
              </a:rPr>
              <a:t>Chart Text</a:t>
            </a:r>
            <a:endParaRPr lang="en-US" sz="1200" dirty="0">
              <a:latin typeface="Calibri Light"/>
              <a:cs typeface="Calibri Light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97FC52C-1620-F5D6-7E61-4CAC569B8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3D74533-C6E7-0F54-E4CB-714409CD42CD}"/>
              </a:ext>
            </a:extLst>
          </p:cNvPr>
          <p:cNvSpPr>
            <a:spLocks noGrp="1"/>
          </p:cNvSpPr>
          <p:nvPr/>
        </p:nvSpPr>
        <p:spPr>
          <a:xfrm>
            <a:off x="448879" y="1033272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785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1978" y="4330289"/>
            <a:ext cx="537444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0459" y="3124200"/>
            <a:ext cx="4831079" cy="1176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E3F48-FEE4-9316-6BA5-EA6AC831BB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0" y="884881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884881"/>
            <a:ext cx="6095997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8EE7E-7DB5-326A-998F-60EF3EFFDE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9BE9AF5-867F-D920-5919-D772AE2ADF37}"/>
              </a:ext>
            </a:extLst>
          </p:cNvPr>
          <p:cNvSpPr txBox="1">
            <a:spLocks/>
          </p:cNvSpPr>
          <p:nvPr/>
        </p:nvSpPr>
        <p:spPr>
          <a:xfrm>
            <a:off x="450215" y="183672"/>
            <a:ext cx="374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sz="36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F55A538C-5828-9486-3195-A9C7EC8C5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b="189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963E1-773F-1690-B8A8-2986BAE487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623" y="0"/>
            <a:ext cx="7780811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2170">
              <a:lnSpc>
                <a:spcPct val="100000"/>
              </a:lnSpc>
              <a:spcBef>
                <a:spcPts val="100"/>
              </a:spcBef>
            </a:pPr>
            <a:r>
              <a:t>Design,</a:t>
            </a:r>
            <a:r>
              <a:rPr spc="-45"/>
              <a:t> </a:t>
            </a:r>
            <a:r>
              <a:t>Build,</a:t>
            </a:r>
            <a:r>
              <a:rPr spc="-45"/>
              <a:t> </a:t>
            </a:r>
            <a:r>
              <a:rPr spc="-35"/>
              <a:t>Fly,</a:t>
            </a:r>
            <a:r>
              <a:rPr spc="-20"/>
              <a:t> </a:t>
            </a:r>
            <a:r>
              <a:rPr spc="-10"/>
              <a:t>Sustain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D62EB-D727-07DB-816C-479F1100DE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2">
            <a:extLst>
              <a:ext uri="{FF2B5EF4-FFF2-40B4-BE49-F238E27FC236}">
                <a16:creationId xmlns:a16="http://schemas.microsoft.com/office/drawing/2014/main" id="{5D2EA736-C959-4D47-80D8-5F86F27162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215" y="183672"/>
            <a:ext cx="374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ECE2DE7-8DBC-7BF6-0173-0AC97763B1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91FEF17-88A6-5F1B-B143-3D9B5778A5A5}"/>
              </a:ext>
            </a:extLst>
          </p:cNvPr>
          <p:cNvSpPr txBox="1"/>
          <p:nvPr/>
        </p:nvSpPr>
        <p:spPr>
          <a:xfrm>
            <a:off x="381000" y="886968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95F87CF-6E61-8A66-686F-12D8FC286107}"/>
              </a:ext>
            </a:extLst>
          </p:cNvPr>
          <p:cNvSpPr txBox="1"/>
          <p:nvPr/>
        </p:nvSpPr>
        <p:spPr>
          <a:xfrm>
            <a:off x="6096000" y="886968"/>
            <a:ext cx="6095997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0238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2">
            <a:extLst>
              <a:ext uri="{FF2B5EF4-FFF2-40B4-BE49-F238E27FC236}">
                <a16:creationId xmlns:a16="http://schemas.microsoft.com/office/drawing/2014/main" id="{5D2EA736-C959-4D47-80D8-5F86F27162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1417"/>
            <a:ext cx="12191998" cy="6857999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ECE2DE7-8DBC-7BF6-0173-0AC97763B1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7BB1E3C-5728-5995-923C-AC3F3F17DB61}"/>
              </a:ext>
            </a:extLst>
          </p:cNvPr>
          <p:cNvSpPr txBox="1"/>
          <p:nvPr/>
        </p:nvSpPr>
        <p:spPr>
          <a:xfrm>
            <a:off x="381000" y="886968"/>
            <a:ext cx="2645004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A44889C-7F75-2C96-8AB9-F4EF192D128B}"/>
              </a:ext>
            </a:extLst>
          </p:cNvPr>
          <p:cNvSpPr txBox="1"/>
          <p:nvPr/>
        </p:nvSpPr>
        <p:spPr>
          <a:xfrm>
            <a:off x="5004062" y="887816"/>
            <a:ext cx="3047999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0493B4C-F092-1DD9-5369-69972A2E44B9}"/>
              </a:ext>
            </a:extLst>
          </p:cNvPr>
          <p:cNvSpPr txBox="1"/>
          <p:nvPr/>
        </p:nvSpPr>
        <p:spPr>
          <a:xfrm>
            <a:off x="8873136" y="886968"/>
            <a:ext cx="3047999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B86F9B0-B866-F835-7EE7-101261CF8246}"/>
              </a:ext>
            </a:extLst>
          </p:cNvPr>
          <p:cNvSpPr txBox="1">
            <a:spLocks/>
          </p:cNvSpPr>
          <p:nvPr/>
        </p:nvSpPr>
        <p:spPr>
          <a:xfrm>
            <a:off x="450215" y="183672"/>
            <a:ext cx="374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0" i="1">
                <a:solidFill>
                  <a:srgbClr val="A6A6A6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i="0" kern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lang="en-US" sz="36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33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1998" cy="56723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215" y="183672"/>
            <a:ext cx="374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2219" y="649225"/>
            <a:ext cx="6629781" cy="346890"/>
          </a:xfrm>
          <a:prstGeom prst="rect">
            <a:avLst/>
          </a:prstGeom>
          <a:solidFill>
            <a:srgbClr val="4966AC"/>
          </a:solidFill>
          <a:ln w="12700">
            <a:solidFill>
              <a:srgbClr val="34487C"/>
            </a:solidFill>
          </a:ln>
        </p:spPr>
        <p:txBody>
          <a:bodyPr vert="horz" wrap="square" lIns="0" tIns="69215" rIns="0" bIns="0" rtlCol="0" anchor="t">
            <a:spAutoFit/>
          </a:bodyPr>
          <a:lstStyle/>
          <a:p>
            <a:pPr marL="149860" marR="895985" algn="just">
              <a:spcBef>
                <a:spcPts val="545"/>
              </a:spcBef>
            </a:pP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Callout Text</a:t>
            </a:r>
            <a:endParaRPr lang="en-US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ECE2DE7-8DBC-7BF6-0173-0AC97763B1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327A198-C71D-8105-EC60-2297776AB768}"/>
              </a:ext>
            </a:extLst>
          </p:cNvPr>
          <p:cNvSpPr txBox="1"/>
          <p:nvPr/>
        </p:nvSpPr>
        <p:spPr>
          <a:xfrm>
            <a:off x="381000" y="1158253"/>
            <a:ext cx="5454192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8105" indent="-2286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0" spc="-15" dirty="0">
                <a:latin typeface="Calibri Light"/>
                <a:cs typeface="Calibri Light"/>
              </a:rPr>
              <a:t>Text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16FD8C6A-B1E4-4330-ADD7-A3F69AA1F298}"/>
              </a:ext>
            </a:extLst>
          </p:cNvPr>
          <p:cNvSpPr txBox="1"/>
          <p:nvPr/>
        </p:nvSpPr>
        <p:spPr>
          <a:xfrm>
            <a:off x="6096000" y="1158253"/>
            <a:ext cx="6095997" cy="395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3363" marR="502284" indent="-233363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33363" algn="l"/>
              </a:tabLst>
            </a:pPr>
            <a:r>
              <a:rPr lang="en-US" sz="2000" b="0" dirty="0">
                <a:latin typeface="Calibri Light"/>
                <a:cs typeface="Calibri Light"/>
              </a:rPr>
              <a:t>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3047" cy="6819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9533" y="3549383"/>
            <a:ext cx="44494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i="0" dirty="0">
                <a:solidFill>
                  <a:srgbClr val="000000"/>
                </a:solidFill>
                <a:latin typeface="Calibri"/>
                <a:cs typeface="Calibri"/>
              </a:rPr>
              <a:t>Section Header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324" y="2371344"/>
            <a:ext cx="4831066" cy="11780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DDF8-62DF-1044-AFD1-AB9D2FF8C2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sky, outdoor, plane, runway&#10;&#10;Description automatically generated">
            <a:extLst>
              <a:ext uri="{FF2B5EF4-FFF2-40B4-BE49-F238E27FC236}">
                <a16:creationId xmlns:a16="http://schemas.microsoft.com/office/drawing/2014/main" id="{C749A85A-D620-FF1E-6241-EB6F6200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81BED-6E51-8158-1DBF-09C6CF6955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215" y="182880"/>
            <a:ext cx="9004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0" dirty="0">
                <a:solidFill>
                  <a:srgbClr val="000000"/>
                </a:solidFill>
                <a:latin typeface="Calibri"/>
                <a:cs typeface="Calibri"/>
              </a:rPr>
              <a:t>Slide Header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257" y="1386355"/>
            <a:ext cx="249599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Table Header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697" y="1989164"/>
            <a:ext cx="2063114" cy="23019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31750" indent="-228600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b="0" dirty="0">
                <a:latin typeface="Calibri Light"/>
                <a:cs typeface="Calibri Light"/>
              </a:rPr>
              <a:t>Table Text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9533" y="1989164"/>
            <a:ext cx="2762885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31750" indent="-228600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b="0" dirty="0">
                <a:latin typeface="Calibri Light"/>
                <a:cs typeface="Calibri Light"/>
              </a:rPr>
              <a:t>Table Text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9140" y="2024540"/>
            <a:ext cx="218313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31750" indent="-228600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b="0" dirty="0">
                <a:latin typeface="Calibri Light"/>
                <a:cs typeface="Calibri Light"/>
              </a:rPr>
              <a:t>Table Text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84141" y="2024540"/>
            <a:ext cx="2165985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31750" indent="-228600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b="0" dirty="0">
                <a:latin typeface="Calibri Light"/>
                <a:cs typeface="Calibri Light"/>
              </a:rPr>
              <a:t>Table Text</a:t>
            </a:r>
            <a:endParaRPr lang="en-US" sz="1400" dirty="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0220" y="4652802"/>
            <a:ext cx="2689859" cy="86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38FDFF-59F1-EE30-A521-A6F46C40012B}"/>
              </a:ext>
            </a:extLst>
          </p:cNvPr>
          <p:cNvSpPr txBox="1"/>
          <p:nvPr/>
        </p:nvSpPr>
        <p:spPr>
          <a:xfrm>
            <a:off x="3124200" y="1350824"/>
            <a:ext cx="312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Table Header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E44DA-FF3A-401D-33C1-C96E958F35D6}"/>
              </a:ext>
            </a:extLst>
          </p:cNvPr>
          <p:cNvSpPr txBox="1"/>
          <p:nvPr/>
        </p:nvSpPr>
        <p:spPr>
          <a:xfrm>
            <a:off x="6364720" y="1350824"/>
            <a:ext cx="2443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Table Header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08457-B5B1-5ACF-45D4-602FB790ED94}"/>
              </a:ext>
            </a:extLst>
          </p:cNvPr>
          <p:cNvSpPr txBox="1"/>
          <p:nvPr/>
        </p:nvSpPr>
        <p:spPr>
          <a:xfrm>
            <a:off x="9172280" y="1378799"/>
            <a:ext cx="2569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Table Header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9CA4E5-31BA-0C54-7ACE-4AEC6D1C59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889b089e-ed33-40ab-aadb-dc60877823db" xsi:nil="true"/>
    <lcf76f155ced4ddcb4097134ff3c332f xmlns="b568ccba-300e-4c98-9e4f-a990475ce33b">
      <Terms xmlns="http://schemas.microsoft.com/office/infopath/2007/PartnerControls"/>
    </lcf76f155ced4ddcb4097134ff3c332f>
    <SharedWithUsers xmlns="889b089e-ed33-40ab-aadb-dc60877823db">
      <UserInfo>
        <DisplayName>Heather McAfee</DisplayName>
        <AccountId>32</AccountId>
        <AccountType/>
      </UserInfo>
      <UserInfo>
        <DisplayName>Michelle McAfee</DisplayName>
        <AccountId>625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E07C88826B442908E71BBACE77E81" ma:contentTypeVersion="18" ma:contentTypeDescription="Create a new document." ma:contentTypeScope="" ma:versionID="bb4f7c9c09a9969ca759b14c5803964b">
  <xsd:schema xmlns:xsd="http://www.w3.org/2001/XMLSchema" xmlns:xs="http://www.w3.org/2001/XMLSchema" xmlns:p="http://schemas.microsoft.com/office/2006/metadata/properties" xmlns:ns1="http://schemas.microsoft.com/sharepoint/v3" xmlns:ns2="b568ccba-300e-4c98-9e4f-a990475ce33b" xmlns:ns3="889b089e-ed33-40ab-aadb-dc60877823db" targetNamespace="http://schemas.microsoft.com/office/2006/metadata/properties" ma:root="true" ma:fieldsID="afdd5cd36524fbec86bd553f64d0b575" ns1:_="" ns2:_="" ns3:_="">
    <xsd:import namespace="http://schemas.microsoft.com/sharepoint/v3"/>
    <xsd:import namespace="b568ccba-300e-4c98-9e4f-a990475ce33b"/>
    <xsd:import namespace="889b089e-ed33-40ab-aadb-dc6087782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8ccba-300e-4c98-9e4f-a990475ce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b921530-16d0-46bc-b810-edf70e0f9f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089e-ed33-40ab-aadb-dc6087782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402dfd0-e4ea-43d1-9a9d-40f064c5e862}" ma:internalName="TaxCatchAll" ma:showField="CatchAllData" ma:web="889b089e-ed33-40ab-aadb-dc6087782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F39C57-2834-4647-9BB5-E40B8E2D2425}">
  <ds:schemaRefs>
    <ds:schemaRef ds:uri="889b089e-ed33-40ab-aadb-dc60877823db"/>
    <ds:schemaRef ds:uri="b568ccba-300e-4c98-9e4f-a990475ce3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49D348-970E-4AC3-8366-7A8AE4C05F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F1C90-EB87-4D64-82F3-8B92E2FA6D19}">
  <ds:schemaRefs>
    <ds:schemaRef ds:uri="889b089e-ed33-40ab-aadb-dc60877823db"/>
    <ds:schemaRef ds:uri="b568ccba-300e-4c98-9e4f-a990475ce3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187</Words>
  <Application>Microsoft Office PowerPoint</Application>
  <PresentationFormat>Widescreen</PresentationFormat>
  <Paragraphs>118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Design, Build, Fly, Sustain</vt:lpstr>
      <vt:lpstr>PowerPoint Presentation</vt:lpstr>
      <vt:lpstr>PowerPoint Presentation</vt:lpstr>
      <vt:lpstr>Slide Header</vt:lpstr>
      <vt:lpstr>PowerPoint Presentation</vt:lpstr>
      <vt:lpstr>Slide Header</vt:lpstr>
      <vt:lpstr>Section Header</vt:lpstr>
      <vt:lpstr>PowerPoint Presentation</vt:lpstr>
      <vt:lpstr>Slide Header</vt:lpstr>
      <vt:lpstr>PowerPoint Presentation</vt:lpstr>
      <vt:lpstr>Section Header</vt:lpstr>
      <vt:lpstr>PowerPoint Presentation</vt:lpstr>
      <vt:lpstr>PowerPoint Presentation</vt:lpstr>
      <vt:lpstr>Section Header</vt:lpstr>
      <vt:lpstr>PowerPoint Presentation</vt:lpstr>
      <vt:lpstr>PowerPoint Presentation</vt:lpstr>
      <vt:lpstr>PowerPoint Presentation</vt:lpstr>
      <vt:lpstr>Section Header</vt:lpstr>
      <vt:lpstr>PowerPoint Presentation</vt:lpstr>
      <vt:lpstr>Section Header</vt:lpstr>
      <vt:lpstr>PowerPoint Presentation</vt:lpstr>
      <vt:lpstr>Section Header</vt:lpstr>
      <vt:lpstr>PowerPoint Presentation</vt:lpstr>
      <vt:lpstr>Section Header</vt:lpstr>
      <vt:lpstr>PowerPoint Presentation</vt:lpstr>
      <vt:lpstr>PowerPoint Presentation</vt:lpstr>
      <vt:lpstr>PowerPoint Presentation</vt:lpstr>
      <vt:lpstr>PowerPoint Presentation</vt:lpstr>
      <vt:lpstr>Section Header</vt:lpstr>
      <vt:lpstr>PowerPoint Presentation</vt:lpstr>
      <vt:lpstr>Design, Build, Fly, Sustain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McAfee</dc:creator>
  <cp:lastModifiedBy>Michelle McAfee</cp:lastModifiedBy>
  <cp:revision>13</cp:revision>
  <dcterms:created xsi:type="dcterms:W3CDTF">2022-02-04T16:13:09Z</dcterms:created>
  <dcterms:modified xsi:type="dcterms:W3CDTF">2022-10-05T19:19:46Z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2022-02-04T00:00:00Z</vt:filetime>
  </property>
  <property fmtid="{D5CDD505-2E9C-101B-9397-08002B2CF9AE}" pid="5" name="ContentTypeId">
    <vt:lpwstr>0x010100E2BE07C88826B442908E71BBACE77E81</vt:lpwstr>
  </property>
  <property fmtid="{D5CDD505-2E9C-101B-9397-08002B2CF9AE}" pid="6" name="MediaServiceImageTags">
    <vt:lpwstr/>
  </property>
</Properties>
</file>